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CB2E-6CCC-4A63-AF79-C05820EC176A}" type="datetimeFigureOut">
              <a:rPr lang="ru-RU" smtClean="0"/>
              <a:t>19.09.2020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27B-7A14-4599-B2B4-758DB68D493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720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CB2E-6CCC-4A63-AF79-C05820EC176A}" type="datetimeFigureOut">
              <a:rPr lang="ru-RU" smtClean="0"/>
              <a:t>19.09.2020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27B-7A14-4599-B2B4-758DB68D493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706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CB2E-6CCC-4A63-AF79-C05820EC176A}" type="datetimeFigureOut">
              <a:rPr lang="ru-RU" smtClean="0"/>
              <a:t>19.09.2020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27B-7A14-4599-B2B4-758DB68D493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85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CB2E-6CCC-4A63-AF79-C05820EC176A}" type="datetimeFigureOut">
              <a:rPr lang="ru-RU" smtClean="0"/>
              <a:t>19.09.2020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27B-7A14-4599-B2B4-758DB68D493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86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CB2E-6CCC-4A63-AF79-C05820EC176A}" type="datetimeFigureOut">
              <a:rPr lang="ru-RU" smtClean="0"/>
              <a:t>19.09.2020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27B-7A14-4599-B2B4-758DB68D493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28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CB2E-6CCC-4A63-AF79-C05820EC176A}" type="datetimeFigureOut">
              <a:rPr lang="ru-RU" smtClean="0"/>
              <a:t>19.09.2020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27B-7A14-4599-B2B4-758DB68D493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007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CB2E-6CCC-4A63-AF79-C05820EC176A}" type="datetimeFigureOut">
              <a:rPr lang="ru-RU" smtClean="0"/>
              <a:t>19.09.2020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27B-7A14-4599-B2B4-758DB68D493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67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CB2E-6CCC-4A63-AF79-C05820EC176A}" type="datetimeFigureOut">
              <a:rPr lang="ru-RU" smtClean="0"/>
              <a:t>19.09.2020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27B-7A14-4599-B2B4-758DB68D493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07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CB2E-6CCC-4A63-AF79-C05820EC176A}" type="datetimeFigureOut">
              <a:rPr lang="ru-RU" smtClean="0"/>
              <a:t>19.09.2020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27B-7A14-4599-B2B4-758DB68D493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33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CB2E-6CCC-4A63-AF79-C05820EC176A}" type="datetimeFigureOut">
              <a:rPr lang="ru-RU" smtClean="0"/>
              <a:t>19.09.2020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27B-7A14-4599-B2B4-758DB68D493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47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CB2E-6CCC-4A63-AF79-C05820EC176A}" type="datetimeFigureOut">
              <a:rPr lang="ru-RU" smtClean="0"/>
              <a:t>19.09.2020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27B-7A14-4599-B2B4-758DB68D493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31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0CB2E-6CCC-4A63-AF79-C05820EC176A}" type="datetimeFigureOut">
              <a:rPr lang="ru-RU" smtClean="0"/>
              <a:t>19.09.2020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5E27B-7A14-4599-B2B4-758DB68D493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17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" y="85503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1844824"/>
            <a:ext cx="69847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вас помним!</a:t>
            </a:r>
          </a:p>
          <a:p>
            <a:pPr algn="ctr"/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Ничто не забыто, </a:t>
            </a:r>
          </a:p>
          <a:p>
            <a:pPr algn="ctr"/>
            <a:r>
              <a:rPr lang="ru-RU" sz="54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никто </a:t>
            </a:r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забыт!</a:t>
            </a:r>
            <a:endParaRPr lang="ru-RU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4906034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Старше-подготовительная группа</a:t>
            </a:r>
          </a:p>
          <a:p>
            <a:r>
              <a:rPr lang="ru-RU" sz="2000" b="1" i="1" smtClean="0">
                <a:solidFill>
                  <a:srgbClr val="002060"/>
                </a:solidFill>
              </a:rPr>
              <a:t>МАДОУ </a:t>
            </a:r>
            <a:r>
              <a:rPr lang="ru-RU" sz="2000" b="1" i="1" dirty="0" smtClean="0">
                <a:solidFill>
                  <a:srgbClr val="002060"/>
                </a:solidFill>
              </a:rPr>
              <a:t>детский сад «Кораблик»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28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670"/>
            <a:ext cx="9144000" cy="6943503"/>
          </a:xfrm>
          <a:prstGeom prst="rect">
            <a:avLst/>
          </a:prstGeom>
        </p:spPr>
      </p:pic>
      <p:pic>
        <p:nvPicPr>
          <p:cNvPr id="7" name="Рисунок 6" descr="Лютов путь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067944" y="2204865"/>
            <a:ext cx="4356249" cy="30243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1092" y="980727"/>
            <a:ext cx="60337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Лютов Алексей Михайлович прошел войну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г. Саратов до г. Берлин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4184" y="1988840"/>
            <a:ext cx="3013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Награжден: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Орденом «Красная Звезда»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 «За оборону Москвы»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 «За победу над Германией»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979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119"/>
            <a:ext cx="9144000" cy="69435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7" t="29712" r="20188" b="52371"/>
          <a:stretch/>
        </p:blipFill>
        <p:spPr>
          <a:xfrm>
            <a:off x="5652120" y="1626182"/>
            <a:ext cx="2842321" cy="33960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9970" y="548680"/>
            <a:ext cx="44644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Красильников Иван Иванович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(9.081918- 4.02.2002)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Прадедушка Федотовой Даши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1940-1941г.г.- командир орудия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1941-1944г.г.- командир отделения связи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1944-1946г.г.- командир отделения охраны.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Военное звание-сержант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обороне Ленинграда был на передовой. Награды:</a:t>
            </a:r>
          </a:p>
          <a:p>
            <a:pPr algn="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отвагу, За боевые заслуги,</a:t>
            </a:r>
          </a:p>
          <a:p>
            <a:pPr algn="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оборону Ленинграда, </a:t>
            </a:r>
          </a:p>
          <a:p>
            <a:pPr algn="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победу над Германией 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581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670"/>
            <a:ext cx="9144000" cy="69435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20551" r="12156" b="5650"/>
          <a:stretch/>
        </p:blipFill>
        <p:spPr>
          <a:xfrm>
            <a:off x="4678558" y="1268759"/>
            <a:ext cx="3862980" cy="4486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683340"/>
            <a:ext cx="37069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Дубков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Федор Петрович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Дубковой Ксюши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Красноармеец, уроженец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Оренбургской области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Награды: Орден отечественной войны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степени.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pamyat-naroda.ru/local/templates/pn/img/awards/new/Orden_Otechestvennoj_vojny_2st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83" y="3717032"/>
            <a:ext cx="2088954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25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670"/>
            <a:ext cx="9144000" cy="69435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12776"/>
            <a:ext cx="3273828" cy="436510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71600" y="674112"/>
            <a:ext cx="4032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Пшеничников Иван</a:t>
            </a:r>
          </a:p>
          <a:p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Еремеевич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Прапрадед Блохина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Вани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сержант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(1913-19.12.1948гг)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28.08.1941 года призван на службу ,воевал на 1 Белорусском фронте, 1203СП в/ч 06447,получил медаль за отвагу.</a:t>
            </a:r>
          </a:p>
        </p:txBody>
      </p:sp>
    </p:spTree>
    <p:extLst>
      <p:ext uri="{BB962C8B-B14F-4D97-AF65-F5344CB8AC3E}">
        <p14:creationId xmlns:p14="http://schemas.microsoft.com/office/powerpoint/2010/main" val="2024586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670"/>
            <a:ext cx="9144000" cy="69435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 t="3570" r="4916" b="5127"/>
          <a:stretch/>
        </p:blipFill>
        <p:spPr>
          <a:xfrm>
            <a:off x="4825218" y="1556792"/>
            <a:ext cx="3601329" cy="42484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826355"/>
            <a:ext cx="37816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Скоров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Филипп Кузьмич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(27.11.1913г.р.)</a:t>
            </a:r>
          </a:p>
          <a:p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Прапрадет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Трусова Димы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Служил пулеметчиком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Награды: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40 лет Победы в ВОВ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 отечественной войны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 от </a:t>
            </a:r>
          </a:p>
          <a:p>
            <a:pPr algn="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25.07.1985 г.</a:t>
            </a:r>
          </a:p>
          <a:p>
            <a:pPr algn="r"/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 ранение под Старым Руссом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650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670"/>
            <a:ext cx="9144000" cy="69435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1" t="7734" r="11968"/>
          <a:stretch/>
        </p:blipFill>
        <p:spPr>
          <a:xfrm>
            <a:off x="5652120" y="772807"/>
            <a:ext cx="2691938" cy="49567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41764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Музлов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КапитонВасильевич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(1911г.р.)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Прапрадед Трусова Димы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Звание-красноармеец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 06.1941г. Борский РВК</a:t>
            </a:r>
          </a:p>
          <a:p>
            <a:pPr algn="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Прошел всю войну плоть до 1945 </a:t>
            </a:r>
            <a:r>
              <a:rPr lang="ru-RU" sz="24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до города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Хельсинки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87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671"/>
            <a:ext cx="9144000" cy="69435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90237"/>
            <a:ext cx="5796136" cy="38640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1720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31840" y="951111"/>
            <a:ext cx="3384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Вечная память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882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73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" y="85503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t="15590" r="5510" b="9333"/>
          <a:stretch/>
        </p:blipFill>
        <p:spPr>
          <a:xfrm>
            <a:off x="5436096" y="1264151"/>
            <a:ext cx="3088512" cy="45007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6293" y="764704"/>
            <a:ext cx="4320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Таракашкин Григорий Ефимович (1920 г.р.)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Прадедушка Санниковой Кати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Звание-красноармеец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 10.1940, место призыва Борский РВК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медалью за боевые заслуги в 1944 году при восстановлении жел. Уч. Перемха-Гаиновка</a:t>
            </a: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7" t="26901" r="37216" b="53231"/>
          <a:stretch/>
        </p:blipFill>
        <p:spPr>
          <a:xfrm>
            <a:off x="4579404" y="4509120"/>
            <a:ext cx="1163460" cy="110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8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" y="-27384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6" b="15350"/>
          <a:stretch/>
        </p:blipFill>
        <p:spPr>
          <a:xfrm>
            <a:off x="4869329" y="1628800"/>
            <a:ext cx="3577251" cy="4248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556" y="692696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 ПетрДмитриевич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(1915 г.р.)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Прадедушка Санниковой Кати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Звание- красноармеец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 с 30.06.1941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Борский РВК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Орденом Красной Звезды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отвагу в боях при форсировании р. Одер</a:t>
            </a: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9" t="63304" r="34684" b="21408"/>
          <a:stretch/>
        </p:blipFill>
        <p:spPr>
          <a:xfrm>
            <a:off x="4083158" y="4962562"/>
            <a:ext cx="992491" cy="9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70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" y="0"/>
            <a:ext cx="9144000" cy="69435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5" t="4424" r="9386" b="9731"/>
          <a:stretch/>
        </p:blipFill>
        <p:spPr>
          <a:xfrm>
            <a:off x="5343836" y="1287726"/>
            <a:ext cx="3052936" cy="43680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08" y="836712"/>
            <a:ext cx="430022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Травкин Елизар  Федорович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(1903 г.р.)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Прапрадед Зоричева Сергея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 на службу 23.04.1941</a:t>
            </a:r>
          </a:p>
          <a:p>
            <a:pPr algn="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1942 г. Попал в плен, в плену работал конюхом.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Чудом спасся- когда пошли на водопой, на реке началась перестрелка между нашими бойцами и фашистами. Елизар Федорович переплыл на другой берег к нашим бойцам.</a:t>
            </a:r>
          </a:p>
          <a:p>
            <a:pPr algn="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Служил в стрелковом отряде.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44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" y="0"/>
            <a:ext cx="9144000" cy="69435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9" t="10151" r="6307" b="11076"/>
          <a:stretch/>
        </p:blipFill>
        <p:spPr>
          <a:xfrm rot="5400000">
            <a:off x="4303871" y="1752913"/>
            <a:ext cx="4670692" cy="3270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821903"/>
            <a:ext cx="3960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Колачев Иосиф Иванович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(1903 г.р.)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Прапрадед Климовской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Служил матросом  на Балтийском флоте.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налета немецкой авиации их корабль был затоплен.</a:t>
            </a:r>
          </a:p>
          <a:p>
            <a:pPr algn="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Иосиф Иванович и его сослуживец чудом спаслись, им удалось доплыть до берега.</a:t>
            </a:r>
          </a:p>
        </p:txBody>
      </p:sp>
    </p:spTree>
    <p:extLst>
      <p:ext uri="{BB962C8B-B14F-4D97-AF65-F5344CB8AC3E}">
        <p14:creationId xmlns:p14="http://schemas.microsoft.com/office/powerpoint/2010/main" val="2288232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" y="0"/>
            <a:ext cx="9144000" cy="6943503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1444782"/>
            <a:ext cx="3135248" cy="437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43608" y="764704"/>
            <a:ext cx="44644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Торопов Григорий Григорьевич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(17.11.1910 – 14.06.1987)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Липиной Вари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Гвардии ефрейтор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 по мобилизации в июне 1941 Демобилизован в июне 1946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3260573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Имел легкое ранение в левую руку 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453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" y="0"/>
            <a:ext cx="9144000" cy="6943503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9404" y="2420888"/>
            <a:ext cx="3807317" cy="333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48454" y="896322"/>
            <a:ext cx="55572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Торопов Григорий Григорьевич прошел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войну от г. Горький до г. Рига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1833923"/>
            <a:ext cx="35357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Награжден: Орден«КраснаяЗвезда»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 «За боевыезаслуги»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«ЗаоборонуСталинграда»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 «За победу над Германией»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 «За победу над Японией»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Орденом «Отечественной войны I степени»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362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670"/>
            <a:ext cx="9144000" cy="6943503"/>
          </a:xfrm>
          <a:prstGeom prst="rect">
            <a:avLst/>
          </a:prstGeom>
        </p:spPr>
      </p:pic>
      <p:pic>
        <p:nvPicPr>
          <p:cNvPr id="8" name="Рисунок 7" descr="Лютов АМ.jpg"/>
          <p:cNvPicPr/>
          <p:nvPr/>
        </p:nvPicPr>
        <p:blipFill rotWithShape="1">
          <a:blip r:embed="rId3"/>
          <a:srcRect t="12895" b="5850"/>
          <a:stretch/>
        </p:blipFill>
        <p:spPr>
          <a:xfrm>
            <a:off x="4572000" y="1118910"/>
            <a:ext cx="3860800" cy="47056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692696"/>
            <a:ext cx="35357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Лютов Алексей Михайлович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(05.11.1908 – 29.03.1968)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Липиной Вари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Гвардии майор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 в сентябре 1941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Демобилизован в марте 1946</a:t>
            </a:r>
          </a:p>
          <a:p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215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477</Words>
  <Application>Microsoft Office PowerPoint</Application>
  <PresentationFormat>Экран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DELL</cp:lastModifiedBy>
  <cp:revision>25</cp:revision>
  <dcterms:created xsi:type="dcterms:W3CDTF">2020-04-27T15:16:23Z</dcterms:created>
  <dcterms:modified xsi:type="dcterms:W3CDTF">2020-09-19T16:32:19Z</dcterms:modified>
</cp:coreProperties>
</file>