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88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956376" cy="596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5693" y="-315373"/>
            <a:ext cx="5129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4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211543" cy="630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7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4203"/>
            <a:ext cx="4555509" cy="5949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16" y="304203"/>
            <a:ext cx="4501149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5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/>
          <a:stretch/>
        </p:blipFill>
        <p:spPr>
          <a:xfrm>
            <a:off x="169284" y="404664"/>
            <a:ext cx="4053353" cy="5633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9322" y="-589786"/>
            <a:ext cx="3681069" cy="4921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9450" y="2785486"/>
            <a:ext cx="3393037" cy="453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2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6" y="188640"/>
            <a:ext cx="4639757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98" y="183735"/>
            <a:ext cx="4397445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9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464006" cy="6309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34" y="332656"/>
            <a:ext cx="4311163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00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Достижения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Достижения детей</dc:title>
  <dc:creator>DELL</dc:creator>
  <cp:lastModifiedBy>DELL</cp:lastModifiedBy>
  <cp:revision>5</cp:revision>
  <dcterms:created xsi:type="dcterms:W3CDTF">2023-01-29T12:48:55Z</dcterms:created>
  <dcterms:modified xsi:type="dcterms:W3CDTF">2023-02-28T05:45:22Z</dcterms:modified>
</cp:coreProperties>
</file>