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5" r:id="rId5"/>
    <p:sldId id="276" r:id="rId6"/>
    <p:sldId id="277" r:id="rId7"/>
    <p:sldId id="288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73" r:id="rId19"/>
    <p:sldId id="300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1" r:id="rId31"/>
    <p:sldId id="302" r:id="rId32"/>
    <p:sldId id="303" r:id="rId33"/>
    <p:sldId id="304" r:id="rId34"/>
    <p:sldId id="30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14" autoAdjust="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7F7E-33CC-48D9-A6B5-610E9B7348C6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65BA-D76F-4E92-B2E3-29E8E4FD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5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7F7E-33CC-48D9-A6B5-610E9B7348C6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65BA-D76F-4E92-B2E3-29E8E4FD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2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7F7E-33CC-48D9-A6B5-610E9B7348C6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65BA-D76F-4E92-B2E3-29E8E4FD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7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7F7E-33CC-48D9-A6B5-610E9B7348C6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65BA-D76F-4E92-B2E3-29E8E4FD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6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7F7E-33CC-48D9-A6B5-610E9B7348C6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65BA-D76F-4E92-B2E3-29E8E4FD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8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7F7E-33CC-48D9-A6B5-610E9B7348C6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65BA-D76F-4E92-B2E3-29E8E4FD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1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7F7E-33CC-48D9-A6B5-610E9B7348C6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65BA-D76F-4E92-B2E3-29E8E4FD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7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7F7E-33CC-48D9-A6B5-610E9B7348C6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65BA-D76F-4E92-B2E3-29E8E4FD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9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7F7E-33CC-48D9-A6B5-610E9B7348C6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65BA-D76F-4E92-B2E3-29E8E4FD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7F7E-33CC-48D9-A6B5-610E9B7348C6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65BA-D76F-4E92-B2E3-29E8E4FD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7F7E-33CC-48D9-A6B5-610E9B7348C6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65BA-D76F-4E92-B2E3-29E8E4FD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2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07F7E-33CC-48D9-A6B5-610E9B7348C6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65BA-D76F-4E92-B2E3-29E8E4FD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4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34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2887" y="908720"/>
            <a:ext cx="8596777" cy="5355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ЧЕМУ МЫ УЧИМСЯ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Старше-подготовительная группа</a:t>
            </a: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Дубкова О.М.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считалочки (например: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«Три гуся летят над нами, три гуся – над облаками, два спустились за ручей. Сколько было всех гусей?»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 (например: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«Цыпленок с курицей пьют чай на улице»)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6794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 по памяти рассказы, сказки, стихи, содержание картинок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45" y="3480203"/>
            <a:ext cx="4458491" cy="29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в точности текст, состоящий из 3-4 предложений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лишнее слово среди группы слов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Отвечать на замысловатые вопросы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последовательность событий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36724"/>
            <a:ext cx="6325397" cy="422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объяснять отличия между предметами и явлениями.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среди предложенных предметов лишний, объяснять свой выбор.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Сложить из конструктора по образцу любую фигуру.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Вырезать ножницами сложную фигуру по контуру, нарисованному на листе бумаги.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Сложить из бумаги, по показанному взрослым образцу, простой предмет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(кораблик, лодочку и т. д.).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2896"/>
            <a:ext cx="475252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сложные предложения разных видов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образовывать новые словосочетания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содержание пословиц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44019"/>
            <a:ext cx="6768752" cy="46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6984776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свое имя и фамилию. Называть имя и фамилию своих родителей.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название своего города (села) и свой адрес.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название столицы Родины.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название нашей планеты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1777" y="1893025"/>
            <a:ext cx="37126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названия основных профессий людей. Объяснять, чем характерны эти профессии, какую приносят пользу людям.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времена года, части суток, дни недели в их последовательности.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39" y="1120434"/>
            <a:ext cx="2888940" cy="28889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11760" y="4293096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весенние, летние, осенние и зимние месяцы.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 хищных животных от травоядных.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 перелетных птиц от зимующих.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 садовые цветы от полевых.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 деревья от кустарников.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все явления природы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7524" y="692696"/>
            <a:ext cx="5998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это еще не все!!!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99116"/>
            <a:ext cx="6840760" cy="41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5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751344"/>
            <a:ext cx="6390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Особенность содержания: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на развитие личности ребенка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Приоритет Программы </a:t>
            </a:r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свободного, уверенного в себе человека, с активной жизненной позицией, стремящегося творчески подходить к решению различных жизненных ситуаций, имеющего свое мнение и умеющего отстаивать его. </a:t>
            </a:r>
          </a:p>
          <a:p>
            <a:pPr algn="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Патриотическая направленность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в детях патриотических чувств, любви к Родине, гордости за ее достижения, уверенности в том, что Россия — великая многонациональная страна с героическим прошлым и счастливым будущим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</a:rPr>
              <a:t>равственное воспитание</a:t>
            </a:r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уважения к традиционным ценностям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2727" y="980728"/>
            <a:ext cx="8538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Будем к этому стремиться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ВМЕСТЕ!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732"/>
            <a:ext cx="8352928" cy="63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u30190.caduk.ru/images/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6425006" cy="55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1" y="548680"/>
            <a:ext cx="1830715" cy="27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24936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43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8640959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45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68952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2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2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8568951" cy="64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8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02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658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42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658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86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496944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1" y="332656"/>
            <a:ext cx="8376931" cy="62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4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83" y="4005064"/>
            <a:ext cx="1411688" cy="2023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52211"/>
            <a:ext cx="1817664" cy="2584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30" y="3642981"/>
            <a:ext cx="1511569" cy="21390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53" y="2997110"/>
            <a:ext cx="1576734" cy="22768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71" y="3642981"/>
            <a:ext cx="1697885" cy="246070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2820" y="1121059"/>
            <a:ext cx="5780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Книги по дисциплинам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67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484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68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16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52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7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764704"/>
            <a:ext cx="78488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к результатам освоения программы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590" y="20608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пособен выбирать себе род занятий, участников по совместной деятельности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1922"/>
            <a:ext cx="3312368" cy="2485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47885" y="2828835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договариваться, учитывать интересы и чувства других, сопереживать неудачам и радоваться успехам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7407" y="4149080"/>
            <a:ext cx="379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меет следовать разным правилам и социальным нормам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9575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4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75" y="692696"/>
            <a:ext cx="4091947" cy="3068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7475" y="786257"/>
            <a:ext cx="4084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1712" y="4077072"/>
            <a:ext cx="5502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 складываются предпосылки грамотности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6"/>
            <a:ext cx="3578349" cy="2382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82" y="3429000"/>
            <a:ext cx="2612896" cy="27809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95736" y="3212976"/>
            <a:ext cx="3779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ебёнок обладает развитым воображением, которое реализуется в разных видах деятельности, и прежде всего в игре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48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склонен наблюдать, экспериментировать. Обладает начальными знаниями о себе, о природном и социальном мире, в котором он живёт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4906328"/>
            <a:ext cx="3579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пособен к принятию собственных решений, опираясь на свои знания и умения в различных видах деятельности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525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 развита крупная и мелкая моторика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0"/>
            <a:ext cx="931994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64744" y="836712"/>
            <a:ext cx="861453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математических представлений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окружающим миром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социальным окружением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деятельность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деятельность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1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79928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ребенок уметь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возрасте 5-7 лет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28103"/>
            <a:ext cx="42124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задания, не отвлекаясь, около 15-20 минут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5-6 отличий между предметами и между двумя рисунками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Копировать в точности узор или движение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6965"/>
            <a:ext cx="3674956" cy="46743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10167" y="4555286"/>
            <a:ext cx="286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Удерживать в поле зрения 8-10 предметов.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3685201" cy="4941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346226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601</Words>
  <Application>Microsoft Office PowerPoint</Application>
  <PresentationFormat>Экран (4:3)</PresentationFormat>
  <Paragraphs>82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21</cp:revision>
  <dcterms:created xsi:type="dcterms:W3CDTF">2019-11-10T14:16:09Z</dcterms:created>
  <dcterms:modified xsi:type="dcterms:W3CDTF">2019-11-17T18:36:53Z</dcterms:modified>
</cp:coreProperties>
</file>