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B54A4-758C-4309-A256-92EDE674AABB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C3C1A-6E6C-4A40-AA09-EA4B61507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1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3C1A-6E6C-4A40-AA09-EA4B615077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06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5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«Дети должны жить в мире красоты, игры, сказки, музыки, рисунка, фантазии, творчества».                                                   </a:t>
            </a:r>
            <a:br>
              <a:rPr lang="ru-RU" sz="2800" b="1" i="1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Сухомлинский В. 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6" y="2193497"/>
            <a:ext cx="3231787" cy="4320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63504"/>
            <a:ext cx="3480620" cy="4653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2587" y="1688303"/>
            <a:ext cx="3300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«Осенние чудеса»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3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3501104" cy="4680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8" b="26368"/>
          <a:stretch/>
        </p:blipFill>
        <p:spPr>
          <a:xfrm>
            <a:off x="3851920" y="1931774"/>
            <a:ext cx="5129893" cy="39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1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863134"/>
            <a:ext cx="3142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«Зимняя сказка»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6"/>
          <a:stretch/>
        </p:blipFill>
        <p:spPr>
          <a:xfrm>
            <a:off x="323528" y="1628800"/>
            <a:ext cx="3696072" cy="4744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94" y="1598807"/>
            <a:ext cx="3642209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4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749935" cy="5013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76852"/>
            <a:ext cx="385766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92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08720"/>
            <a:ext cx="3965388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4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t="6931" r="6866" b="8889"/>
          <a:stretch/>
        </p:blipFill>
        <p:spPr>
          <a:xfrm>
            <a:off x="39783" y="692696"/>
            <a:ext cx="5581935" cy="40124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7249" r="5075" b="6153"/>
          <a:stretch/>
        </p:blipFill>
        <p:spPr>
          <a:xfrm rot="16200000">
            <a:off x="4571870" y="2321132"/>
            <a:ext cx="5322791" cy="37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23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</TotalTime>
  <Words>30</Words>
  <Application>Microsoft Office PowerPoint</Application>
  <PresentationFormat>Экран (4:3)</PresentationFormat>
  <Paragraphs>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 «Дети должны жить в мире красоты, игры, сказки, музыки, рисунка, фантазии, творчества».                                                    Сухомлинский В. 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«Дети должны жить в мире красоты, игры, сказки, музыки, рисунка, фантазии, творчества».                                                    Сухомлинский В. А.</dc:title>
  <dc:creator>DELL</dc:creator>
  <cp:lastModifiedBy>DELL</cp:lastModifiedBy>
  <cp:revision>5</cp:revision>
  <dcterms:created xsi:type="dcterms:W3CDTF">2018-03-19T15:17:36Z</dcterms:created>
  <dcterms:modified xsi:type="dcterms:W3CDTF">2022-01-04T14:43:11Z</dcterms:modified>
</cp:coreProperties>
</file>